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4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82929" y="1646133"/>
            <a:ext cx="6606539" cy="35018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971550" y="5282989"/>
            <a:ext cx="5829299" cy="2428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850"/>
              </a:spcBef>
              <a:buClr>
                <a:schemeClr val="dk1"/>
              </a:buClr>
              <a:buFont typeface="Arial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8620" marR="0" lvl="1" indent="-7620" algn="ctr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7240" marR="0" lvl="2" indent="-2540" algn="ctr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65860" marR="0" lvl="3" indent="-10160" algn="ctr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ctr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43100" marR="0" lvl="5" indent="0" algn="ctr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31720" marR="0" lvl="6" indent="-7620" algn="ctr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20340" marR="0" lvl="7" indent="-2539" algn="ctr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08960" marR="0" lvl="8" indent="-10160" algn="ctr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534352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5489257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2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534352" y="535518"/>
            <a:ext cx="6703695" cy="19441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695218" y="2516717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94310" marR="0" lvl="0" indent="-43180" algn="l" rtl="0">
              <a:lnSpc>
                <a:spcPct val="90000"/>
              </a:lnSpc>
              <a:spcBef>
                <a:spcPts val="850"/>
              </a:spcBef>
              <a:buClr>
                <a:schemeClr val="dk1"/>
              </a:buClr>
              <a:buSzPct val="99166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2930" marR="0" lvl="1" indent="-7239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71550" marR="0" lvl="2" indent="-8890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0170" marR="0" lvl="3" indent="-107314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48790" marR="0" lvl="4" indent="-10223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37410" marR="0" lvl="5" indent="-9715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26030" marR="0" lvl="6" indent="-10477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14650" marR="0" lvl="7" indent="-9969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03270" marR="0" lvl="8" indent="-10731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534352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5489257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2138071" y="3959569"/>
            <a:ext cx="8524028" cy="16759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-1262353" y="2332223"/>
            <a:ext cx="8524028" cy="49306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94310" marR="0" lvl="0" indent="-43180" algn="l" rtl="0">
              <a:lnSpc>
                <a:spcPct val="90000"/>
              </a:lnSpc>
              <a:spcBef>
                <a:spcPts val="850"/>
              </a:spcBef>
              <a:buClr>
                <a:schemeClr val="dk1"/>
              </a:buClr>
              <a:buSzPct val="99166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2930" marR="0" lvl="1" indent="-7239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71550" marR="0" lvl="2" indent="-8890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0170" marR="0" lvl="3" indent="-107314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48790" marR="0" lvl="4" indent="-10223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37410" marR="0" lvl="5" indent="-9715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26030" marR="0" lvl="6" indent="-10477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14650" marR="0" lvl="7" indent="-9969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03270" marR="0" lvl="8" indent="-10731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534352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5489257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34352" y="535518"/>
            <a:ext cx="6703695" cy="19441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534352" y="2677583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94310" marR="0" lvl="0" indent="-43180" algn="l" rtl="0">
              <a:lnSpc>
                <a:spcPct val="90000"/>
              </a:lnSpc>
              <a:spcBef>
                <a:spcPts val="850"/>
              </a:spcBef>
              <a:buClr>
                <a:schemeClr val="dk1"/>
              </a:buClr>
              <a:buSzPct val="99166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2930" marR="0" lvl="1" indent="-7239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71550" marR="0" lvl="2" indent="-8890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0170" marR="0" lvl="3" indent="-107314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48790" marR="0" lvl="4" indent="-10223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37410" marR="0" lvl="5" indent="-9715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26030" marR="0" lvl="6" indent="-10477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14650" marR="0" lvl="7" indent="-9969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03270" marR="0" lvl="8" indent="-10731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534352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5489257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530304" y="2507617"/>
            <a:ext cx="6703695" cy="41840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530304" y="6731214"/>
            <a:ext cx="6703695" cy="220027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850"/>
              </a:spcBef>
              <a:buClr>
                <a:schemeClr val="dk1"/>
              </a:buClr>
              <a:buFont typeface="Arial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8620" marR="0" lvl="1" indent="-7620" algn="l" rtl="0">
              <a:lnSpc>
                <a:spcPct val="90000"/>
              </a:lnSpc>
              <a:spcBef>
                <a:spcPts val="425"/>
              </a:spcBef>
              <a:buClr>
                <a:srgbClr val="888888"/>
              </a:buClr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7240" marR="0" lvl="2" indent="-2540" algn="l" rtl="0">
              <a:lnSpc>
                <a:spcPct val="90000"/>
              </a:lnSpc>
              <a:spcBef>
                <a:spcPts val="425"/>
              </a:spcBef>
              <a:buClr>
                <a:srgbClr val="888888"/>
              </a:buClr>
              <a:buFont typeface="Arial"/>
              <a:buNone/>
              <a:defRPr sz="153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65860" marR="0" lvl="3" indent="-10160" algn="l" rtl="0">
              <a:lnSpc>
                <a:spcPct val="90000"/>
              </a:lnSpc>
              <a:spcBef>
                <a:spcPts val="425"/>
              </a:spcBef>
              <a:buClr>
                <a:srgbClr val="888888"/>
              </a:buClr>
              <a:buFont typeface="Arial"/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90000"/>
              </a:lnSpc>
              <a:spcBef>
                <a:spcPts val="425"/>
              </a:spcBef>
              <a:buClr>
                <a:srgbClr val="888888"/>
              </a:buClr>
              <a:buFont typeface="Arial"/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43100" marR="0" lvl="5" indent="0" algn="l" rtl="0">
              <a:lnSpc>
                <a:spcPct val="90000"/>
              </a:lnSpc>
              <a:spcBef>
                <a:spcPts val="425"/>
              </a:spcBef>
              <a:buClr>
                <a:srgbClr val="888888"/>
              </a:buClr>
              <a:buFont typeface="Arial"/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31720" marR="0" lvl="6" indent="-7620" algn="l" rtl="0">
              <a:lnSpc>
                <a:spcPct val="90000"/>
              </a:lnSpc>
              <a:spcBef>
                <a:spcPts val="425"/>
              </a:spcBef>
              <a:buClr>
                <a:srgbClr val="888888"/>
              </a:buClr>
              <a:buFont typeface="Arial"/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20340" marR="0" lvl="7" indent="-2539" algn="l" rtl="0">
              <a:lnSpc>
                <a:spcPct val="90000"/>
              </a:lnSpc>
              <a:spcBef>
                <a:spcPts val="425"/>
              </a:spcBef>
              <a:buClr>
                <a:srgbClr val="888888"/>
              </a:buClr>
              <a:buFont typeface="Arial"/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08960" marR="0" lvl="8" indent="-10160" algn="l" rtl="0">
              <a:lnSpc>
                <a:spcPct val="90000"/>
              </a:lnSpc>
              <a:spcBef>
                <a:spcPts val="425"/>
              </a:spcBef>
              <a:buClr>
                <a:srgbClr val="888888"/>
              </a:buClr>
              <a:buFont typeface="Arial"/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34352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5489257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534352" y="535518"/>
            <a:ext cx="6703695" cy="19441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534352" y="2677583"/>
            <a:ext cx="3303269" cy="6381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94310" marR="0" lvl="0" indent="-43180" algn="l" rtl="0">
              <a:lnSpc>
                <a:spcPct val="90000"/>
              </a:lnSpc>
              <a:spcBef>
                <a:spcPts val="850"/>
              </a:spcBef>
              <a:buClr>
                <a:schemeClr val="dk1"/>
              </a:buClr>
              <a:buSzPct val="99166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2930" marR="0" lvl="1" indent="-7239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71550" marR="0" lvl="2" indent="-8890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0170" marR="0" lvl="3" indent="-107314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48790" marR="0" lvl="4" indent="-10223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37410" marR="0" lvl="5" indent="-9715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26030" marR="0" lvl="6" indent="-10477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14650" marR="0" lvl="7" indent="-9969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03270" marR="0" lvl="8" indent="-10731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3934778" y="2677583"/>
            <a:ext cx="3303269" cy="6381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94310" marR="0" lvl="0" indent="-43180" algn="l" rtl="0">
              <a:lnSpc>
                <a:spcPct val="90000"/>
              </a:lnSpc>
              <a:spcBef>
                <a:spcPts val="850"/>
              </a:spcBef>
              <a:buClr>
                <a:schemeClr val="dk1"/>
              </a:buClr>
              <a:buSzPct val="99166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2930" marR="0" lvl="1" indent="-7239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71550" marR="0" lvl="2" indent="-8890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0170" marR="0" lvl="3" indent="-107314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48790" marR="0" lvl="4" indent="-10223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37410" marR="0" lvl="5" indent="-9715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26030" marR="0" lvl="6" indent="-10477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14650" marR="0" lvl="7" indent="-9969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03270" marR="0" lvl="8" indent="-10731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534352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5489257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35364" y="535518"/>
            <a:ext cx="6703695" cy="19441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35366" y="2465706"/>
            <a:ext cx="3288088" cy="12084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850"/>
              </a:spcBef>
              <a:buClr>
                <a:schemeClr val="dk1"/>
              </a:buClr>
              <a:buFont typeface="Arial"/>
              <a:buNone/>
              <a:defRPr sz="2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8620" marR="0" lvl="1" indent="-762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7240" marR="0" lvl="2" indent="-254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53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65860" marR="0" lvl="3" indent="-1016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43100" marR="0" lvl="5" indent="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31720" marR="0" lvl="6" indent="-762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20340" marR="0" lvl="7" indent="-2539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08960" marR="0" lvl="8" indent="-1016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35366" y="3674110"/>
            <a:ext cx="3288088" cy="5404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94310" marR="0" lvl="0" indent="-43180" algn="l" rtl="0">
              <a:lnSpc>
                <a:spcPct val="90000"/>
              </a:lnSpc>
              <a:spcBef>
                <a:spcPts val="850"/>
              </a:spcBef>
              <a:buClr>
                <a:schemeClr val="dk1"/>
              </a:buClr>
              <a:buSzPct val="99166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2930" marR="0" lvl="1" indent="-7239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71550" marR="0" lvl="2" indent="-8890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0170" marR="0" lvl="3" indent="-107314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48790" marR="0" lvl="4" indent="-10223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37410" marR="0" lvl="5" indent="-9715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26030" marR="0" lvl="6" indent="-10477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14650" marR="0" lvl="7" indent="-9969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03270" marR="0" lvl="8" indent="-10731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3934778" y="2465706"/>
            <a:ext cx="3304281" cy="12084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850"/>
              </a:spcBef>
              <a:buClr>
                <a:schemeClr val="dk1"/>
              </a:buClr>
              <a:buFont typeface="Arial"/>
              <a:buNone/>
              <a:defRPr sz="2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8620" marR="0" lvl="1" indent="-762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7240" marR="0" lvl="2" indent="-254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53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65860" marR="0" lvl="3" indent="-1016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43100" marR="0" lvl="5" indent="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31720" marR="0" lvl="6" indent="-762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20340" marR="0" lvl="7" indent="-2539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08960" marR="0" lvl="8" indent="-1016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3934778" y="3674110"/>
            <a:ext cx="3304281" cy="5404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94310" marR="0" lvl="0" indent="-43180" algn="l" rtl="0">
              <a:lnSpc>
                <a:spcPct val="90000"/>
              </a:lnSpc>
              <a:spcBef>
                <a:spcPts val="850"/>
              </a:spcBef>
              <a:buClr>
                <a:schemeClr val="dk1"/>
              </a:buClr>
              <a:buSzPct val="99166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2930" marR="0" lvl="1" indent="-7239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71550" marR="0" lvl="2" indent="-8890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0170" marR="0" lvl="3" indent="-107314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48790" marR="0" lvl="4" indent="-10223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37410" marR="0" lvl="5" indent="-9715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26030" marR="0" lvl="6" indent="-10477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14650" marR="0" lvl="7" indent="-9969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03270" marR="0" lvl="8" indent="-10731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534352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5489257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34352" y="535518"/>
            <a:ext cx="6703695" cy="19441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534352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5489257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34352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5489257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35364" y="670560"/>
            <a:ext cx="2506800" cy="23469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304282" y="1448225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94310" marR="0" lvl="0" indent="-21589" algn="l" rtl="0">
              <a:lnSpc>
                <a:spcPct val="90000"/>
              </a:lnSpc>
              <a:spcBef>
                <a:spcPts val="850"/>
              </a:spcBef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2930" marR="0" lvl="1" indent="-5080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99166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71550" marR="0" lvl="2" indent="-6731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0170" marR="0" lvl="3" indent="-96519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48790" marR="0" lvl="4" indent="-91439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37410" marR="0" lvl="5" indent="-8636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26030" marR="0" lvl="6" indent="-93979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14650" marR="0" lvl="7" indent="-8890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03270" marR="0" lvl="8" indent="-9652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535364" y="3017519"/>
            <a:ext cx="2506800" cy="559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850"/>
              </a:spcBef>
              <a:buClr>
                <a:schemeClr val="dk1"/>
              </a:buClr>
              <a:buFont typeface="Arial"/>
              <a:buNone/>
              <a:defRPr sz="1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8620" marR="0" lvl="1" indent="-762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7240" marR="0" lvl="2" indent="-254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0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65860" marR="0" lvl="3" indent="-1016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43100" marR="0" lvl="5" indent="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31720" marR="0" lvl="6" indent="-762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20340" marR="0" lvl="7" indent="-2539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08960" marR="0" lvl="8" indent="-1016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534352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5489257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535364" y="670560"/>
            <a:ext cx="2506800" cy="23469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3304282" y="1448225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850"/>
              </a:spcBef>
              <a:buClr>
                <a:schemeClr val="dk1"/>
              </a:buClr>
              <a:buFont typeface="Arial"/>
              <a:buNone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8620" marR="0" lvl="1" indent="-762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7240" marR="0" lvl="2" indent="-254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65860" marR="0" lvl="3" indent="-1016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43100" marR="0" lvl="5" indent="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31720" marR="0" lvl="6" indent="-762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20340" marR="0" lvl="7" indent="-2539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08960" marR="0" lvl="8" indent="-1016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35364" y="3017519"/>
            <a:ext cx="2506800" cy="559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850"/>
              </a:spcBef>
              <a:buClr>
                <a:schemeClr val="dk1"/>
              </a:buClr>
              <a:buFont typeface="Arial"/>
              <a:buNone/>
              <a:defRPr sz="1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8620" marR="0" lvl="1" indent="-762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7240" marR="0" lvl="2" indent="-254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10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65860" marR="0" lvl="3" indent="-1016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43100" marR="0" lvl="5" indent="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31720" marR="0" lvl="6" indent="-762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20340" marR="0" lvl="7" indent="-2539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08960" marR="0" lvl="8" indent="-1016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534352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5489257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34352" y="535518"/>
            <a:ext cx="6703695" cy="19441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34352" y="2677583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94310" marR="0" lvl="0" indent="-43180" algn="l" rtl="0">
              <a:lnSpc>
                <a:spcPct val="90000"/>
              </a:lnSpc>
              <a:spcBef>
                <a:spcPts val="850"/>
              </a:spcBef>
              <a:buClr>
                <a:schemeClr val="dk1"/>
              </a:buClr>
              <a:buSzPct val="99166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2930" marR="0" lvl="1" indent="-7239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71550" marR="0" lvl="2" indent="-88900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0170" marR="0" lvl="3" indent="-107314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48790" marR="0" lvl="4" indent="-10223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37410" marR="0" lvl="5" indent="-9715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26030" marR="0" lvl="6" indent="-10477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14650" marR="0" lvl="7" indent="-9969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03270" marR="0" lvl="8" indent="-107315" algn="l" rtl="0">
              <a:lnSpc>
                <a:spcPct val="90000"/>
              </a:lnSpc>
              <a:spcBef>
                <a:spcPts val="425"/>
              </a:spcBef>
              <a:buClr>
                <a:schemeClr val="dk1"/>
              </a:buClr>
              <a:buSzPct val="10200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534352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5489257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2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4406600" y="438325"/>
            <a:ext cx="3008700" cy="101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Clark’s Class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Classroom Newsletter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ber/October 201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308354" y="2065198"/>
            <a:ext cx="235777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Dates to Remember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2966183" y="2034419"/>
            <a:ext cx="44492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Classroom News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466575" y="2587071"/>
            <a:ext cx="2134800" cy="57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Sept. 26th Domino’s Spirit Night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Oct.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3rd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Pelican’s Snowball Spirit Night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 11th Picture Day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 17th ESL Night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 5th, 12th, 19th,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26th          7 Habits Training for Families- 6:00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27th Club Day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30th Workday-No School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 31</a:t>
            </a:r>
            <a:r>
              <a:rPr lang="en-US" sz="1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Halloween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9 weeks Reward Trip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3530601" y="2587083"/>
            <a:ext cx="3884792" cy="52629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classroom has been busy as students have been working in stations and learning activities. We have begun to build on the skills we have learned the first few weeks.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Math we have been learning about place value, expanded form, base 10, and mentally adding and subtracting 10 and 100.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reading we have been reading fiction and non-fiction books and comparing the two. We have been exploring characters in books and answering the 5 w’s: who, what, where, when, and why.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science we have been learning about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and how our ears recognize different Sounds.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Social Studies we have learned about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goverenment and how to be a good citizen.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focused on Habit 1, Be Proactive during the month of September.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October we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learn about Habit2, Begin With the End in Mind. We will discuss the importance of making a plan.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409001" y="8887521"/>
            <a:ext cx="6014101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let me know if you have any questions or concerns.  I am so proud of the students and their hard work. Thanks for your support!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Custom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Clark</dc:creator>
  <cp:lastModifiedBy>Jane Clark</cp:lastModifiedBy>
  <cp:revision>1</cp:revision>
  <dcterms:modified xsi:type="dcterms:W3CDTF">2017-09-24T18:40:07Z</dcterms:modified>
</cp:coreProperties>
</file>